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D0D5DFA-44A5-ABFE-BC3E-4C3E8E3B463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46F04F6-17AB-C5CC-3866-951BFCB426A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6386E1E-BB79-EC15-49B6-31366B3F0EB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69CE39B-C692-A2CB-EF28-25E3FC137F7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2551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24</cp:revision>
  <dcterms:created xsi:type="dcterms:W3CDTF">2022-05-03T18:33:00Z</dcterms:created>
  <dcterms:modified xsi:type="dcterms:W3CDTF">2023-10-23T15:59:19Z</dcterms:modified>
</cp:coreProperties>
</file>